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58" r:id="rId4"/>
  </p:sldIdLst>
  <p:sldSz cx="12192000" cy="6858000"/>
  <p:notesSz cx="6881813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21EAF"/>
    <a:srgbClr val="FF9999"/>
    <a:srgbClr val="EB711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2" autoAdjust="0"/>
    <p:restoredTop sz="94394" autoAdjust="0"/>
  </p:normalViewPr>
  <p:slideViewPr>
    <p:cSldViewPr snapToGrid="0">
      <p:cViewPr varScale="1">
        <p:scale>
          <a:sx n="74" d="100"/>
          <a:sy n="74" d="100"/>
        </p:scale>
        <p:origin x="36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913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7313" y="0"/>
            <a:ext cx="2982912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3C162E-EC73-427D-8A0D-5025EA83FC96}" type="datetimeFigureOut">
              <a:rPr lang="en-US" smtClean="0"/>
              <a:t>9/1/2016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540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975" y="4473575"/>
            <a:ext cx="55054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2982913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7313" y="8829675"/>
            <a:ext cx="2982912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F3F6D9-0DB7-40F1-8929-0D6D70D413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59905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F3F6D9-0DB7-40F1-8929-0D6D70D413C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27696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F3F6D9-0DB7-40F1-8929-0D6D70D413C7}" type="slidenum">
              <a:rPr lang="en-US" smtClean="0">
                <a:solidFill>
                  <a:prstClr val="black"/>
                </a:solidFill>
              </a:rPr>
              <a:pPr/>
              <a:t>3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12105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9/1/2016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5494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9/1/2016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19283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9/1/2016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50955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9/1/2016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33848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9/1/2016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51714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9/1/2016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44284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9/1/2016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84397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9/1/2016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49083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9/1/2016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96392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9/1/2016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58058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9/1/2016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27822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F88259-9477-4DF2-8714-4619C536281C}" type="datetimeFigureOut">
              <a:rPr lang="en-US" smtClean="0"/>
              <a:t>9/1/2016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49695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jkKlGXG4lG8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077879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Thur</a:t>
            </a:r>
            <a:r>
              <a:rPr lang="en-US" dirty="0" smtClean="0">
                <a:solidFill>
                  <a:schemeClr val="bg1"/>
                </a:solidFill>
              </a:rPr>
              <a:t>sday</a:t>
            </a:r>
            <a:r>
              <a:rPr lang="en-US" dirty="0" smtClean="0">
                <a:solidFill>
                  <a:schemeClr val="bg1"/>
                </a:solidFill>
              </a:rPr>
              <a:t>, </a:t>
            </a:r>
            <a:r>
              <a:rPr lang="en-US" dirty="0" smtClean="0">
                <a:solidFill>
                  <a:schemeClr val="bg1"/>
                </a:solidFill>
              </a:rPr>
              <a:t>September 1</a:t>
            </a:r>
            <a:r>
              <a:rPr lang="en-US" dirty="0" smtClean="0">
                <a:solidFill>
                  <a:schemeClr val="bg1"/>
                </a:solidFill>
              </a:rPr>
              <a:t>, </a:t>
            </a:r>
            <a:r>
              <a:rPr lang="en-US" dirty="0" smtClean="0">
                <a:solidFill>
                  <a:schemeClr val="bg1"/>
                </a:solidFill>
              </a:rPr>
              <a:t>2016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839787" y="1314030"/>
            <a:ext cx="5157787" cy="566671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Write In Your Agenda: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839788" y="1880700"/>
            <a:ext cx="5157787" cy="461563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000" u="sng" dirty="0" smtClean="0">
                <a:solidFill>
                  <a:srgbClr val="00B0F0"/>
                </a:solidFill>
              </a:rPr>
              <a:t>CW:</a:t>
            </a:r>
            <a:r>
              <a:rPr lang="en-US" sz="3000" dirty="0" smtClean="0">
                <a:solidFill>
                  <a:srgbClr val="00B0F0"/>
                </a:solidFill>
              </a:rPr>
              <a:t> </a:t>
            </a:r>
          </a:p>
          <a:p>
            <a:r>
              <a:rPr lang="en-US" sz="3000" dirty="0" smtClean="0">
                <a:solidFill>
                  <a:srgbClr val="00B0F0"/>
                </a:solidFill>
              </a:rPr>
              <a:t>The Earth’s Layers Foldable</a:t>
            </a:r>
            <a:endParaRPr lang="en-US" sz="3000" dirty="0" smtClean="0">
              <a:solidFill>
                <a:srgbClr val="00B0F0"/>
              </a:solidFill>
            </a:endParaRPr>
          </a:p>
          <a:p>
            <a:endParaRPr lang="en-US" sz="3000" u="sng" dirty="0">
              <a:solidFill>
                <a:srgbClr val="00B0F0"/>
              </a:solidFill>
            </a:endParaRPr>
          </a:p>
          <a:p>
            <a:pPr marL="0" indent="0">
              <a:buNone/>
            </a:pPr>
            <a:r>
              <a:rPr lang="en-US" sz="3000" u="sng" dirty="0" smtClean="0">
                <a:solidFill>
                  <a:schemeClr val="accent4"/>
                </a:solidFill>
              </a:rPr>
              <a:t>HW</a:t>
            </a:r>
            <a:r>
              <a:rPr lang="en-US" sz="3000" u="sng" dirty="0" smtClean="0">
                <a:solidFill>
                  <a:schemeClr val="accent4"/>
                </a:solidFill>
              </a:rPr>
              <a:t>:</a:t>
            </a:r>
            <a:r>
              <a:rPr lang="en-US" sz="3000" dirty="0" smtClean="0">
                <a:solidFill>
                  <a:schemeClr val="accent4"/>
                </a:solidFill>
              </a:rPr>
              <a:t> </a:t>
            </a:r>
          </a:p>
          <a:p>
            <a:r>
              <a:rPr lang="en-US" sz="3000" dirty="0" smtClean="0">
                <a:solidFill>
                  <a:schemeClr val="accent4"/>
                </a:solidFill>
              </a:rPr>
              <a:t>Study for quiz on Friday 9/2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>
          <a:xfrm>
            <a:off x="6172200" y="1349681"/>
            <a:ext cx="5183188" cy="495367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Write </a:t>
            </a:r>
            <a:r>
              <a:rPr lang="en-US" dirty="0">
                <a:solidFill>
                  <a:srgbClr val="FF0000"/>
                </a:solidFill>
              </a:rPr>
              <a:t>I</a:t>
            </a:r>
            <a:r>
              <a:rPr lang="en-US" dirty="0" smtClean="0">
                <a:solidFill>
                  <a:srgbClr val="FF0000"/>
                </a:solidFill>
              </a:rPr>
              <a:t>n Your Monitoring Log: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>
          <a:xfrm>
            <a:off x="5997574" y="2006034"/>
            <a:ext cx="5779394" cy="485196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u="sng" dirty="0" smtClean="0">
                <a:solidFill>
                  <a:srgbClr val="FFFF00"/>
                </a:solidFill>
              </a:rPr>
              <a:t>Response to Warm-Up: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</a:p>
          <a:p>
            <a:pPr marL="0" indent="0">
              <a:buNone/>
            </a:pPr>
            <a:r>
              <a:rPr lang="en-US" dirty="0">
                <a:solidFill>
                  <a:srgbClr val="FFFF00"/>
                </a:solidFill>
              </a:rPr>
              <a:t>Where do convection currents occur?  Why</a:t>
            </a:r>
            <a:r>
              <a:rPr lang="en-US" dirty="0" smtClean="0">
                <a:solidFill>
                  <a:srgbClr val="FFFF00"/>
                </a:solidFill>
              </a:rPr>
              <a:t>?</a:t>
            </a:r>
          </a:p>
          <a:p>
            <a:pPr marL="0" indent="0">
              <a:buNone/>
            </a:pPr>
            <a:endParaRPr lang="en-US" u="sng" dirty="0" smtClean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en-US" u="sng" dirty="0" smtClean="0">
                <a:solidFill>
                  <a:srgbClr val="00B050"/>
                </a:solidFill>
              </a:rPr>
              <a:t>You </a:t>
            </a:r>
            <a:r>
              <a:rPr lang="en-US" u="sng" dirty="0">
                <a:solidFill>
                  <a:srgbClr val="00B050"/>
                </a:solidFill>
              </a:rPr>
              <a:t>will need</a:t>
            </a:r>
            <a:r>
              <a:rPr lang="en-US" b="1" u="sng" dirty="0">
                <a:solidFill>
                  <a:srgbClr val="00B050"/>
                </a:solidFill>
              </a:rPr>
              <a:t>:</a:t>
            </a:r>
          </a:p>
          <a:p>
            <a:r>
              <a:rPr lang="en-US" dirty="0" smtClean="0">
                <a:solidFill>
                  <a:srgbClr val="00B050"/>
                </a:solidFill>
              </a:rPr>
              <a:t>Pencil</a:t>
            </a:r>
            <a:endParaRPr lang="en-US" dirty="0" smtClean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9805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5280" y="365125"/>
            <a:ext cx="11020108" cy="1325563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Learning Goal and Scale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35281" y="1681163"/>
            <a:ext cx="4803390" cy="4508500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TSW understand how the Earth’s natural processes have shaped its landscape (including Lithospheric Plates and their movement, Convergent, Divergent, and Transform boundary landforms).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sz="quarter" idx="4"/>
          </p:nvPr>
        </p:nvPicPr>
        <p:blipFill>
          <a:blip r:embed="rId2"/>
          <a:stretch>
            <a:fillRect/>
          </a:stretch>
        </p:blipFill>
        <p:spPr>
          <a:xfrm>
            <a:off x="5795617" y="605308"/>
            <a:ext cx="6396383" cy="57929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1379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9788" y="1543791"/>
            <a:ext cx="10515600" cy="3075709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/>
            </a:r>
            <a:br>
              <a:rPr lang="en-US" dirty="0" smtClean="0">
                <a:solidFill>
                  <a:schemeClr val="bg1"/>
                </a:solidFill>
              </a:rPr>
            </a:br>
            <a:r>
              <a:rPr lang="en-US" dirty="0" smtClean="0">
                <a:solidFill>
                  <a:schemeClr val="bg1"/>
                </a:solidFill>
              </a:rPr>
              <a:t/>
            </a:r>
            <a:br>
              <a:rPr lang="en-US" dirty="0" smtClean="0">
                <a:solidFill>
                  <a:schemeClr val="bg1"/>
                </a:solidFill>
              </a:rPr>
            </a:br>
            <a:r>
              <a:rPr lang="en-US" dirty="0">
                <a:solidFill>
                  <a:schemeClr val="bg1"/>
                </a:solidFill>
              </a:rPr>
              <a:t/>
            </a:r>
            <a:br>
              <a:rPr lang="en-US" dirty="0">
                <a:solidFill>
                  <a:schemeClr val="bg1"/>
                </a:solidFill>
              </a:rPr>
            </a:b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816925" y="3244334"/>
            <a:ext cx="879961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bg1">
                    <a:lumMod val="95000"/>
                  </a:schemeClr>
                </a:solidFill>
                <a:hlinkClick r:id="rId3"/>
              </a:rPr>
              <a:t>https://</a:t>
            </a:r>
            <a:r>
              <a:rPr lang="en-US" dirty="0" smtClean="0">
                <a:solidFill>
                  <a:schemeClr val="bg1">
                    <a:lumMod val="95000"/>
                  </a:schemeClr>
                </a:solidFill>
                <a:hlinkClick r:id="rId3"/>
              </a:rPr>
              <a:t>www.youtube.com/watch?v=jkKlGXG4lG8</a:t>
            </a:r>
            <a:endParaRPr lang="en-US" dirty="0" smtClean="0">
              <a:solidFill>
                <a:schemeClr val="bg1">
                  <a:lumMod val="95000"/>
                </a:schemeClr>
              </a:solidFill>
            </a:endParaRPr>
          </a:p>
          <a:p>
            <a:endParaRPr lang="en-US" dirty="0">
              <a:solidFill>
                <a:schemeClr val="bg1">
                  <a:lumMod val="9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2469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43010</TotalTime>
  <Words>85</Words>
  <Application>Microsoft Office PowerPoint</Application>
  <PresentationFormat>Widescreen</PresentationFormat>
  <Paragraphs>19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Thursday, September 1, 2016</vt:lpstr>
      <vt:lpstr>Learning Goal and Scale</vt:lpstr>
      <vt:lpstr>   </vt:lpstr>
    </vt:vector>
  </TitlesOfParts>
  <Company>Chandler Unified School District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Thursday, October 22, 2015</dc:title>
  <dc:creator>Pysher, Richard</dc:creator>
  <cp:lastModifiedBy>Pysher, Richard</cp:lastModifiedBy>
  <cp:revision>383</cp:revision>
  <cp:lastPrinted>2016-04-26T17:44:54Z</cp:lastPrinted>
  <dcterms:created xsi:type="dcterms:W3CDTF">2015-10-22T15:42:29Z</dcterms:created>
  <dcterms:modified xsi:type="dcterms:W3CDTF">2016-09-02T01:06:10Z</dcterms:modified>
</cp:coreProperties>
</file>